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5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15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699" y="2722634"/>
            <a:ext cx="12420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15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6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64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8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7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9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80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84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93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94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5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6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7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8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9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6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1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8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6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7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3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4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4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43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5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7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6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1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2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8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6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98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9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0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12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3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7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5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6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2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2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3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33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32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4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7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8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1759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63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7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599"/>
            <a:ext cx="11988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5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5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399"/>
            <a:ext cx="12827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0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5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7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7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0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1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5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1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1882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18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94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0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5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1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8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3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3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44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73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7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6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9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0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2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199"/>
            <a:ext cx="10693401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1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0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5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3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7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0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61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8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0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5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7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0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6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8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9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7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2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3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41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2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6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54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2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66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267" name="print_hello.cpp"/>
          <p:cNvSpPr txBox="1"/>
          <p:nvPr/>
        </p:nvSpPr>
        <p:spPr>
          <a:xfrm>
            <a:off x="7269933" y="2971364"/>
            <a:ext cx="415655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268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84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0999"/>
            <a:ext cx="132588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6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0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799"/>
            <a:ext cx="149860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8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0506" y="4318000"/>
            <a:ext cx="12954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0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3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0997" y="5158979"/>
            <a:ext cx="13243050" cy="339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43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7740" y="4686498"/>
            <a:ext cx="14025106" cy="434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5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7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94144" y="5017438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6" name="Include guards"/>
          <p:cNvSpPr txBox="1"/>
          <p:nvPr/>
        </p:nvSpPr>
        <p:spPr>
          <a:xfrm>
            <a:off x="15755729" y="4075761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9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371" y="2473285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9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0371" y="8475991"/>
            <a:ext cx="65278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1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394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23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23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3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3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5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6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4171" y="5186187"/>
            <a:ext cx="11679786" cy="33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7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8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3315" y="3145964"/>
            <a:ext cx="11679787" cy="334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4636" y="7990375"/>
            <a:ext cx="8266713" cy="3218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4089400"/>
            <a:ext cx="103886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2946400"/>
            <a:ext cx="18516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9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7100" y="2946400"/>
            <a:ext cx="174498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4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0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00" y="2722634"/>
            <a:ext cx="195834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07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24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5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25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0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25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4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4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25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2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25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5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2563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25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7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75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25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2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8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85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8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4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95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754" y="4504370"/>
            <a:ext cx="10477501" cy="608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7441" y="4504370"/>
            <a:ext cx="12399918" cy="6436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8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99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09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1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20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2624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262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2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7161" y="5379310"/>
            <a:ext cx="95250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4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43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5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5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5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5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3" y="2775065"/>
            <a:ext cx="13851175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7999"/>
            <a:ext cx="6197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50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6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7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8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0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1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599"/>
            <a:ext cx="74930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53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4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5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3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65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0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0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5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6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67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9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5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6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8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9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0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1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9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5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11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2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7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1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1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0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1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2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2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60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5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56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57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8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9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6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7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7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7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75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76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77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8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9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0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1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2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8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8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5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89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0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91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92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3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4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0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18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1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2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2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33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3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3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7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8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4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5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5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6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6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7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6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8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8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9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7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8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30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1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1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5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2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32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3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43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344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5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357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13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2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69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8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381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82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13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9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1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41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1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42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4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3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4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5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5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14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399" y="4322834"/>
            <a:ext cx="11125201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14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299" y="4094234"/>
            <a:ext cx="106934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1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099" y="4094234"/>
            <a:ext cx="9829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1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14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1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